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554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ось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послухай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Якове,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Так говорить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учинив і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тобі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помагає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рабе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Якове, і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Єшуруне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вибрав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44:1-5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виллю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воду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спрагнене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текучі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потоки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суходіл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виллю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Духа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благословення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вони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виростати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травою,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тополі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водних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потоках!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казати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Я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той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зватиметься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напише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своєю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рукою: для Господа я, і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зватися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127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9</cp:revision>
  <dcterms:created xsi:type="dcterms:W3CDTF">2021-12-07T20:43:07Z</dcterms:created>
  <dcterms:modified xsi:type="dcterms:W3CDTF">2024-06-29T07:49:57Z</dcterms:modified>
</cp:coreProperties>
</file>